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1"/>
  </p:notesMasterIdLst>
  <p:sldIdLst>
    <p:sldId id="346" r:id="rId2"/>
    <p:sldId id="327" r:id="rId3"/>
    <p:sldId id="328" r:id="rId4"/>
    <p:sldId id="354" r:id="rId5"/>
    <p:sldId id="329" r:id="rId6"/>
    <p:sldId id="355" r:id="rId7"/>
    <p:sldId id="330" r:id="rId8"/>
    <p:sldId id="356" r:id="rId9"/>
    <p:sldId id="331" r:id="rId10"/>
  </p:sldIdLst>
  <p:sldSz cx="6858000" cy="5143500"/>
  <p:notesSz cx="6858000" cy="9144000"/>
  <p:embeddedFontLst>
    <p:embeddedFont>
      <p:font typeface="Montserrat" panose="020B0604020202020204" charset="0"/>
      <p:regular r:id="rId12"/>
      <p:bold r:id="rId13"/>
      <p:italic r:id="rId14"/>
      <p:boldItalic r:id="rId15"/>
    </p:embeddedFont>
    <p:embeddedFont>
      <p:font typeface="HP001 5 hàng" panose="020B0604020202020204" charset="0"/>
      <p:regular r:id="rId16"/>
      <p:bold r:id="rId17"/>
    </p:embeddedFont>
    <p:embeddedFont>
      <p:font typeface="Kalam" panose="020B0604020202020204" charset="0"/>
      <p:regular r:id="rId18"/>
      <p:bold r:id="rId19"/>
    </p:embeddedFont>
    <p:embeddedFont>
      <p:font typeface="HP001 4 hàng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112" d="100"/>
          <a:sy n="112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60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2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5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3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4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4100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3" y="1416575"/>
            <a:ext cx="2525076" cy="3412266"/>
          </a:xfrm>
          <a:prstGeom prst="roundRect">
            <a:avLst>
              <a:gd name="adj" fmla="val 1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25923" r="12361" b="3780"/>
          <a:stretch/>
        </p:blipFill>
        <p:spPr bwMode="auto">
          <a:xfrm>
            <a:off x="3936911" y="3057436"/>
            <a:ext cx="1588817" cy="1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hữ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341" r="50710" b="9362"/>
          <a:stretch/>
        </p:blipFill>
        <p:spPr bwMode="auto">
          <a:xfrm>
            <a:off x="3789680" y="2999737"/>
            <a:ext cx="1483360" cy="16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ữ hoa cỡ nhỡ - Ê - Tiếng Việt - Trần Thị Phương - Website của Trần Thị  Ph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10857" r="12635" b="16609"/>
          <a:stretch/>
        </p:blipFill>
        <p:spPr bwMode="auto">
          <a:xfrm>
            <a:off x="1418614" y="1416575"/>
            <a:ext cx="2371066" cy="3312994"/>
          </a:xfrm>
          <a:prstGeom prst="roundRect">
            <a:avLst>
              <a:gd name="adj" fmla="val 238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hữ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E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5" end="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76" y="1387254"/>
            <a:ext cx="4427281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Hướng dẫn viết chữ Ê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554" y="1387254"/>
            <a:ext cx="4271023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24670" y="1315979"/>
            <a:ext cx="3578942" cy="3354931"/>
            <a:chOff x="1724670" y="1315979"/>
            <a:chExt cx="3578942" cy="3354931"/>
          </a:xfrm>
        </p:grpSpPr>
        <p:pic>
          <p:nvPicPr>
            <p:cNvPr id="3" name="CE4808A9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037" r="6569" b="13565"/>
            <a:stretch/>
          </p:blipFill>
          <p:spPr>
            <a:xfrm>
              <a:off x="1724670" y="1315979"/>
              <a:ext cx="3578942" cy="33549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08786" y="1315979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3342" y="1641215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50142" y="1315979"/>
            <a:ext cx="3553470" cy="3294989"/>
            <a:chOff x="1750142" y="2732185"/>
            <a:chExt cx="3578942" cy="3294989"/>
          </a:xfrm>
        </p:grpSpPr>
        <p:pic>
          <p:nvPicPr>
            <p:cNvPr id="7" name="0F12EE8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858" r="6294" b="15109"/>
            <a:stretch/>
          </p:blipFill>
          <p:spPr>
            <a:xfrm>
              <a:off x="1750142" y="2732185"/>
              <a:ext cx="3578942" cy="32949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94484" y="2736173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040" y="3061409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2929" y="1206282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5185" y="1599572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917237" y="25708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E,C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 y, 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08207" y="1095374"/>
            <a:ext cx="3973431" cy="1428266"/>
            <a:chOff x="1076478" y="1030107"/>
            <a:chExt cx="3973431" cy="14282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5" t="-612" r="41068" b="16087"/>
            <a:stretch/>
          </p:blipFill>
          <p:spPr>
            <a:xfrm>
              <a:off x="1076478" y="1030107"/>
              <a:ext cx="3973431" cy="14282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73165" y="1297364"/>
              <a:ext cx="3342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 smtClean="0">
                  <a:latin typeface="HP001 4 hàng" panose="020B0603050302020204" pitchFamily="34" charset="0"/>
                </a:rPr>
                <a:t>ΐ</a:t>
              </a:r>
              <a:r>
                <a:rPr lang="vi-VN" sz="2800" dirty="0">
                  <a:latin typeface="HP001 4 hàng" panose="020B0603050302020204" pitchFamily="34" charset="0"/>
                </a:rPr>
                <a:t>łu jái ǇrưŊg.</a:t>
              </a:r>
              <a:r>
                <a:rPr lang="en-US" sz="2800" dirty="0" smtClean="0">
                  <a:latin typeface="HP001 4 hàng" panose="020B0603050302020204" pitchFamily="34" charset="0"/>
                </a:rPr>
                <a:t>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3328" y="1858235"/>
              <a:ext cx="298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Có hàng cây mát</a:t>
              </a:r>
              <a:r>
                <a:rPr lang="vi-VN" sz="2800" dirty="0" smtClean="0">
                  <a:latin typeface="HP001 4 hàng" panose="020B0603050302020204" pitchFamily="34" charset="0"/>
                </a:rPr>
                <a:t>.</a:t>
              </a:r>
              <a:r>
                <a:rPr lang="en-US" sz="2800" dirty="0" smtClean="0">
                  <a:latin typeface="HP001 4 hàng" panose="020B0603050302020204" pitchFamily="34" charset="0"/>
                </a:rPr>
                <a:t>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109</Words>
  <Application>Microsoft Office PowerPoint</Application>
  <PresentationFormat>Custom</PresentationFormat>
  <Paragraphs>21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UTM Cookies</vt:lpstr>
      <vt:lpstr>Montserrat</vt:lpstr>
      <vt:lpstr>Wingdings</vt:lpstr>
      <vt:lpstr>HP001 5 hàng</vt:lpstr>
      <vt:lpstr>Kalam</vt:lpstr>
      <vt:lpstr>HP001 4 hàng</vt:lpstr>
      <vt:lpstr>Arial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70</cp:revision>
  <dcterms:modified xsi:type="dcterms:W3CDTF">2021-10-25T14:46:27Z</dcterms:modified>
</cp:coreProperties>
</file>